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85" r:id="rId5"/>
    <p:sldId id="258" r:id="rId6"/>
    <p:sldId id="262" r:id="rId7"/>
    <p:sldId id="266" r:id="rId8"/>
    <p:sldId id="267" r:id="rId9"/>
    <p:sldId id="286" r:id="rId10"/>
    <p:sldId id="264" r:id="rId11"/>
    <p:sldId id="259" r:id="rId12"/>
    <p:sldId id="268" r:id="rId13"/>
    <p:sldId id="260" r:id="rId14"/>
    <p:sldId id="288" r:id="rId15"/>
    <p:sldId id="269" r:id="rId16"/>
    <p:sldId id="270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. Nefelim" initials="MN" lastIdx="3" clrIdx="0">
    <p:extLst>
      <p:ext uri="{19B8F6BF-5375-455C-9EA6-DF929625EA0E}">
        <p15:presenceInfo xmlns:p15="http://schemas.microsoft.com/office/powerpoint/2012/main" userId="ed0bd3c5d5d245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99"/>
    <a:srgbClr val="204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894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77C7-4996-48D4-8004-CA00389815EE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4D40F-F455-4517-9832-47AF08342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7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1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8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1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37000">
              <a:schemeClr val="bg1">
                <a:lumMod val="85000"/>
              </a:schemeClr>
            </a:gs>
            <a:gs pos="72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3CD2-1FF4-4C07-A77E-E29013BB141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s.vsu.ru/wp-content/uploads/2021/05/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77" y="0"/>
            <a:ext cx="8014915" cy="28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196" y="3556012"/>
            <a:ext cx="5866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Choose a dog</a:t>
            </a:r>
            <a:endParaRPr lang="ru-RU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ru-RU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(Выбери собаку)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7224" y="6233823"/>
            <a:ext cx="306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Долматов Максим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67657" y="1630458"/>
            <a:ext cx="5673091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setRecyclerView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recycler_view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.setHasFixedSize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recycler_view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.setLayoutManager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LinearLayoutManager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adapter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RecyclerAdapter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getList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recycler_view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adapter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67657" y="3271870"/>
            <a:ext cx="5620449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recycler_list.add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ClassForRecycler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77976" t="19912" r="1964" b="20124"/>
          <a:stretch/>
        </p:blipFill>
        <p:spPr>
          <a:xfrm>
            <a:off x="7587503" y="1951945"/>
            <a:ext cx="3389573" cy="42746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657" y="3743731"/>
            <a:ext cx="611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Программное заполнение таблицы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18631" t="48977" r="38631" b="21816"/>
          <a:stretch/>
        </p:blipFill>
        <p:spPr>
          <a:xfrm>
            <a:off x="519782" y="4368718"/>
            <a:ext cx="6444343" cy="18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Разметки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399625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Аналогично поступим и с разметками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745375" y="2172317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видео, и </a:t>
            </a:r>
            <a:r>
              <a:rPr lang="en-US" dirty="0" smtClean="0"/>
              <a:t>fragment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01832" y="299649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</a:t>
            </a:r>
            <a:r>
              <a:rPr lang="en-US" dirty="0" smtClean="0"/>
              <a:t> </a:t>
            </a:r>
            <a:r>
              <a:rPr lang="ru-RU" dirty="0" smtClean="0"/>
              <a:t>краткосрочный </a:t>
            </a:r>
            <a:r>
              <a:rPr lang="en-US" dirty="0" smtClean="0"/>
              <a:t>splashscreen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758715"/>
            <a:ext cx="10946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Остальные отвечают за простые разметки с разными элементами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701832" y="376194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таблицу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1832" y="4834982"/>
            <a:ext cx="5133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Отвечает за ячейку </a:t>
            </a:r>
            <a:r>
              <a:rPr lang="en-US" sz="2400" dirty="0" smtClean="0"/>
              <a:t>listview </a:t>
            </a:r>
            <a:r>
              <a:rPr lang="ru-RU" sz="2400" dirty="0" smtClean="0"/>
              <a:t>и переход на нее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01832" y="429846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Fragment’</a:t>
            </a:r>
            <a:r>
              <a:rPr lang="ru-RU" dirty="0" smtClean="0"/>
              <a:t>ы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2202" t="23721" r="87976" b="48342"/>
          <a:stretch/>
        </p:blipFill>
        <p:spPr>
          <a:xfrm>
            <a:off x="624114" y="2043705"/>
            <a:ext cx="2953673" cy="3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общем и целом ( разметка 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3708" y="1524938"/>
            <a:ext cx="4479111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smeshbtnfilter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/customtextview2"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mixedtype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OnClick,UsingOnClickInXml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13708" y="4352491"/>
            <a:ext cx="386997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VideoView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videodescription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76124" y="2008228"/>
            <a:ext cx="5795481" cy="21852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stateListSearchView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="10dp«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:iconifiedByDefault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="false"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:queryHint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Введите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наименование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породы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5982" y="4510982"/>
            <a:ext cx="5640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Тут ничего сверхъестественного, только прошу обратить внимание на </a:t>
            </a:r>
            <a:r>
              <a:rPr lang="en-US" sz="2800" dirty="0" smtClean="0"/>
              <a:t>background  </a:t>
            </a:r>
            <a:r>
              <a:rPr lang="ru-RU" sz="2800" dirty="0" smtClean="0"/>
              <a:t>и на приписки </a:t>
            </a:r>
            <a:r>
              <a:rPr lang="en-US" sz="2800" dirty="0" err="1" smtClean="0"/>
              <a:t>android.widget</a:t>
            </a:r>
            <a:r>
              <a:rPr lang="en-US" sz="2800" dirty="0" smtClean="0"/>
              <a:t>. 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r>
              <a:rPr lang="ru-RU" sz="2000" dirty="0" smtClean="0"/>
              <a:t>На это сделан основной упор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Drawable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495286"/>
            <a:ext cx="933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Содержится около 70 разных элементов, каждый не имеет смысла обсуждать, так что возьмем по одному</a:t>
            </a:r>
            <a:endParaRPr lang="en-US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482" t="17128" r="90218" b="66024"/>
          <a:stretch/>
        </p:blipFill>
        <p:spPr>
          <a:xfrm>
            <a:off x="1100594" y="2636228"/>
            <a:ext cx="2131925" cy="2404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617" y="5534108"/>
            <a:ext cx="309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layout to customization widgets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11" t="54134" r="90179" b="38342"/>
          <a:stretch/>
        </p:blipFill>
        <p:spPr>
          <a:xfrm>
            <a:off x="4865300" y="2627879"/>
            <a:ext cx="2129951" cy="1071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1023" y="4256895"/>
            <a:ext cx="212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Иконки, ярлыки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3469" t="33665" r="88694" b="42007"/>
          <a:stretch/>
        </p:blipFill>
        <p:spPr>
          <a:xfrm>
            <a:off x="8959478" y="2511210"/>
            <a:ext cx="2308322" cy="30228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57240" y="5708299"/>
            <a:ext cx="282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Фотографии (собаки, и в общем)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enu </a:t>
            </a:r>
            <a:r>
              <a:rPr lang="ru-RU" dirty="0" smtClean="0"/>
              <a:t>и </a:t>
            </a:r>
            <a:r>
              <a:rPr lang="en-US" dirty="0" smtClean="0"/>
              <a:t>bottom_navi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5624" y="2579078"/>
            <a:ext cx="4919177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&lt;menu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&lt;item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start_menu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:title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start_m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icon_dashboard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&lt;item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home_menu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:title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home_m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icon_home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&lt;item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table_menu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:title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table_m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icon_table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&lt;item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desc_menu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:title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sizes_t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icon_description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&lt;/menu&gt;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78036" t="76488" r="2143" b="20408"/>
          <a:stretch/>
        </p:blipFill>
        <p:spPr>
          <a:xfrm>
            <a:off x="838200" y="1630457"/>
            <a:ext cx="6517285" cy="430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6344" y="2579078"/>
            <a:ext cx="473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Создана вручную и используется для </a:t>
            </a:r>
            <a:r>
              <a:rPr lang="en-US" sz="2400" dirty="0" err="1" smtClean="0"/>
              <a:t>BottomNavigationView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36344" y="3999526"/>
            <a:ext cx="400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Используется в коллабе с </a:t>
            </a:r>
            <a:r>
              <a:rPr lang="en-US" sz="2400" dirty="0" smtClean="0"/>
              <a:t>fragment’</a:t>
            </a:r>
            <a:r>
              <a:rPr lang="ru-RU" sz="2400" dirty="0" err="1" smtClean="0"/>
              <a:t>ами</a:t>
            </a:r>
            <a:r>
              <a:rPr lang="ru-RU" sz="2400" dirty="0" smtClean="0"/>
              <a:t> и активностями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35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custom…. (</a:t>
            </a:r>
            <a:r>
              <a:rPr lang="ru-RU" dirty="0" smtClean="0"/>
              <a:t> красивая разметка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984401"/>
            <a:ext cx="7948010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="#96898F"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="#7E7F92"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62496" t="29477" r="20371" b="26083"/>
          <a:stretch/>
        </p:blipFill>
        <p:spPr>
          <a:xfrm>
            <a:off x="9164496" y="1984401"/>
            <a:ext cx="2301284" cy="25183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61364" t="26095" r="17216" b="23400"/>
          <a:stretch/>
        </p:blipFill>
        <p:spPr>
          <a:xfrm>
            <a:off x="838200" y="3951748"/>
            <a:ext cx="2531757" cy="2518326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947375" y="5266329"/>
            <a:ext cx="7518405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="135"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="#507D9A"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="#B85F5F"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&lt;corners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:radius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="999dp"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ru-RU" altLang="en-US" sz="11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8317" y="3248389"/>
            <a:ext cx="4017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Background </a:t>
            </a:r>
            <a:r>
              <a:rPr lang="ru-RU" sz="2000" dirty="0" smtClean="0"/>
              <a:t>который используется на каждом шагу </a:t>
            </a:r>
            <a:endParaRPr lang="en-US" sz="2000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12830" y="4125452"/>
            <a:ext cx="429797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custombtnsearch</a:t>
            </a:r>
            <a:r>
              <a:rPr lang="en-US" altLang="en-US" sz="1000" dirty="0" smtClean="0">
                <a:solidFill>
                  <a:srgbClr val="6A8759"/>
                </a:solidFill>
                <a:latin typeface="JetBrains Mono"/>
              </a:rPr>
              <a:t>”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 (</a:t>
            </a:r>
            <a:r>
              <a:rPr lang="ru-RU" dirty="0" smtClean="0"/>
              <a:t>иконки или же </a:t>
            </a:r>
            <a:r>
              <a:rPr lang="en-US" dirty="0" smtClean="0"/>
              <a:t>Vector Asset)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7982" y="2902588"/>
            <a:ext cx="3340979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btniform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:layout_gravity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="center"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showAlertDialogDesk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info_icon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UsingOnClickInXml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4909" y="3311237"/>
            <a:ext cx="4211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Пример использования на кнопке ( в таблице </a:t>
            </a:r>
            <a:r>
              <a:rPr lang="en-US" sz="2000" dirty="0" smtClean="0"/>
              <a:t>(info icon)</a:t>
            </a:r>
            <a:r>
              <a:rPr lang="ru-RU" sz="2000" dirty="0" smtClean="0"/>
              <a:t>)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9268" y="5438018"/>
            <a:ext cx="11713463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&lt;vector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:alpha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="0.75"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="#313131"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&lt;path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:fillColor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android:color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/white"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:pathData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="M12,2C6.48,2 2,6.48 2,12s4.48,10 10,10 10,-4.48 10,-10S17.52,2 12,2zM13,17h-2v-6h2v6zM13,9h-2L11,7h2v2z"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&lt;/vector&gt;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75285" t="27037" r="5568" b="26499"/>
          <a:stretch/>
        </p:blipFill>
        <p:spPr>
          <a:xfrm>
            <a:off x="9015150" y="2468096"/>
            <a:ext cx="2338650" cy="23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01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GitHub </a:t>
            </a:r>
            <a:r>
              <a:rPr lang="ru-RU" sz="4800" dirty="0" smtClean="0"/>
              <a:t>и приложение</a:t>
            </a:r>
            <a:endParaRPr lang="en-US" sz="4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630458"/>
            <a:ext cx="775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996105" y="6286281"/>
            <a:ext cx="4693364" cy="35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26552"/>
            <a:ext cx="5611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Обязательно прочтите </a:t>
            </a:r>
            <a:r>
              <a:rPr lang="en-US" sz="3200" dirty="0" smtClean="0"/>
              <a:t>README </a:t>
            </a:r>
            <a:r>
              <a:rPr lang="ru-RU" sz="3200" dirty="0" smtClean="0"/>
              <a:t>в моем гите (ссылка справа), </a:t>
            </a:r>
            <a:r>
              <a:rPr lang="ru-RU" sz="3200" dirty="0" err="1" smtClean="0"/>
              <a:t>т.к</a:t>
            </a:r>
            <a:r>
              <a:rPr lang="ru-RU" sz="3200" dirty="0" smtClean="0"/>
              <a:t> в нем указана вся проделанная работа 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15" b="68426" l="54948" r="74219"/>
                    </a14:imgEffect>
                  </a14:imgLayer>
                </a14:imgProps>
              </a:ext>
            </a:extLst>
          </a:blip>
          <a:srcRect l="57288" t="42405" r="32434" b="39818"/>
          <a:stretch/>
        </p:blipFill>
        <p:spPr>
          <a:xfrm>
            <a:off x="557162" y="4073236"/>
            <a:ext cx="2404533" cy="23395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60630" y="4881037"/>
            <a:ext cx="4893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Само приложение (</a:t>
            </a:r>
            <a:r>
              <a:rPr lang="en-US" sz="3200" dirty="0" smtClean="0"/>
              <a:t>Choose a dog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4098" name="Picture 2" descr="http://qrcoder.ru/code/?https%3A%2F%2Fgithub.com%2Fqwezzet%2FChooseADog%2Fblob%2Fmaster%2FREADME.md&amp;10&amp;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79" y="1438504"/>
            <a:ext cx="2634731" cy="263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qrcoder.ru/code/?https%3A%2F%2Fgithub.com%2Fqwezzet%2FChooseADog%2Freleases%2Fdownload%2F887%2Fapp-debug.apk&amp;10&amp;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17" y="4210878"/>
            <a:ext cx="2417536" cy="241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9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Суть проекта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870326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Человек хочет собаку, но не знает какую, тогда на помощь приходит мой проект (приложение)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209" y="2495097"/>
            <a:ext cx="1062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либо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2941191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Более распространенная ситуация, когда ребенок просит дом. питомца (собаку), но не знает какого именно, и на этом вопрос закрывается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3818172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Но на помощь приходит мой проект, где человек может выбрать собаку под свой тип или условия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710942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Также в приложении имеется возможность найти подробную информацию о размерах разных пород! (с видео)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36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Скрины</a:t>
            </a:r>
            <a:r>
              <a:rPr lang="ru-RU" dirty="0" smtClean="0"/>
              <a:t> с приложения 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78036" t="20053" r="2322" b="20406"/>
          <a:stretch/>
        </p:blipFill>
        <p:spPr>
          <a:xfrm>
            <a:off x="234134" y="1690688"/>
            <a:ext cx="2786611" cy="35634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78036" t="20194" r="2203" b="20406"/>
          <a:stretch/>
        </p:blipFill>
        <p:spPr>
          <a:xfrm>
            <a:off x="3148276" y="2808291"/>
            <a:ext cx="2810158" cy="356348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l="78036" t="19913" r="2262" b="20263"/>
          <a:stretch/>
        </p:blipFill>
        <p:spPr>
          <a:xfrm>
            <a:off x="6085965" y="1690688"/>
            <a:ext cx="2767793" cy="35454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7"/>
          <a:srcRect l="78036" t="20053" r="2143" b="20547"/>
          <a:stretch/>
        </p:blipFill>
        <p:spPr>
          <a:xfrm>
            <a:off x="8981289" y="2826323"/>
            <a:ext cx="2804359" cy="354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77976" t="20194" r="2381" b="20264"/>
          <a:stretch/>
        </p:blipFill>
        <p:spPr>
          <a:xfrm>
            <a:off x="544391" y="1690688"/>
            <a:ext cx="3677587" cy="47028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77977" t="20053" r="2082" b="20265"/>
          <a:stretch/>
        </p:blipFill>
        <p:spPr>
          <a:xfrm>
            <a:off x="4418847" y="834344"/>
            <a:ext cx="3735978" cy="47173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78095" t="19913" r="2143" b="20263"/>
          <a:stretch/>
        </p:blipFill>
        <p:spPr>
          <a:xfrm>
            <a:off x="8329437" y="1690688"/>
            <a:ext cx="3680561" cy="47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Классы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269220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удобности разделим классы на группы</a:t>
            </a:r>
            <a:endParaRPr lang="en-US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501" t="18745" r="89750" b="54863"/>
          <a:stretch/>
        </p:blipFill>
        <p:spPr>
          <a:xfrm>
            <a:off x="533400" y="2092369"/>
            <a:ext cx="2572657" cy="42439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3749" y="2094681"/>
            <a:ext cx="479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Отвечает за </a:t>
            </a:r>
            <a:r>
              <a:rPr lang="en-US" sz="2400" dirty="0" smtClean="0"/>
              <a:t>recyclerview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293748" y="2973899"/>
            <a:ext cx="4616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Отвечает за заполнение </a:t>
            </a:r>
            <a:r>
              <a:rPr lang="en-US" sz="2400" dirty="0" smtClean="0"/>
              <a:t>recycler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93749" y="4104753"/>
            <a:ext cx="316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Отвечает за </a:t>
            </a:r>
            <a:r>
              <a:rPr lang="en-US" sz="2400" dirty="0" smtClean="0"/>
              <a:t>listview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293749" y="4990281"/>
            <a:ext cx="316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Отвечают за </a:t>
            </a:r>
            <a:r>
              <a:rPr lang="en-US" sz="2400" dirty="0" smtClean="0"/>
              <a:t>fragment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293747" y="5875809"/>
            <a:ext cx="936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Остальные просто привязаны к разметкам (смысла обсуждать нет)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91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0409A"/>
                </a:solidFill>
              </a:rPr>
              <a:t>SplashActivity</a:t>
            </a:r>
            <a:endParaRPr lang="en-US" dirty="0">
              <a:solidFill>
                <a:srgbClr val="20409A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0458"/>
            <a:ext cx="2166987" cy="4815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6935" y="1630458"/>
            <a:ext cx="691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Некий начальный экран, который проходит очень быстро( 1 сек ), на 12 </a:t>
            </a:r>
            <a:r>
              <a:rPr lang="en-US" dirty="0" err="1" smtClean="0"/>
              <a:t>android’e</a:t>
            </a:r>
            <a:r>
              <a:rPr lang="en-US" dirty="0" smtClean="0"/>
              <a:t> </a:t>
            </a:r>
            <a:r>
              <a:rPr lang="ru-RU" dirty="0" smtClean="0"/>
              <a:t>он уже встроен на все приложения автоматом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366935" y="2956021"/>
            <a:ext cx="8417499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try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sleep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(887)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(Exception exception) {      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exception.printStackTrace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finally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SplashActivity.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thread.start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2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Сам </a:t>
            </a:r>
            <a:r>
              <a:rPr lang="en-US" sz="3600" dirty="0"/>
              <a:t>listview </a:t>
            </a:r>
            <a:r>
              <a:rPr lang="ru-RU" sz="3600" dirty="0"/>
              <a:t>и переход на него соответственно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33727" y="3234343"/>
            <a:ext cx="6882012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"0"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nm[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R.drawable.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avstr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36998" y="4170421"/>
            <a:ext cx="8693405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setupOnClickListener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.setOnItemClickListener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adapterView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l) -&gt;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State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(State)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.getItemAtPosition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(position))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StateAboutDog.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showDeital.putExtra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selectedState.getId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33727" y="1477988"/>
            <a:ext cx="603653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1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err="1" smtClean="0"/>
              <a:t>StateAdapter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StateAboutDog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4276" y="5930261"/>
            <a:ext cx="5941498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textView2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dogdescription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textView3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dogsecondporoda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809" y="5469269"/>
            <a:ext cx="861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StateAdapter</a:t>
            </a:r>
            <a:r>
              <a:rPr lang="en-US" sz="2000" dirty="0" smtClean="0"/>
              <a:t> </a:t>
            </a:r>
            <a:r>
              <a:rPr lang="ru-RU" sz="2000" dirty="0" smtClean="0"/>
              <a:t>хранит в себе основу </a:t>
            </a:r>
            <a:r>
              <a:rPr lang="en-US" sz="2000" dirty="0" smtClean="0"/>
              <a:t>list</a:t>
            </a:r>
            <a:r>
              <a:rPr lang="ru-RU" sz="2000" dirty="0" smtClean="0"/>
              <a:t>_</a:t>
            </a:r>
            <a:r>
              <a:rPr lang="en-US" sz="2000" dirty="0" smtClean="0"/>
              <a:t>item</a:t>
            </a:r>
            <a:r>
              <a:rPr lang="ru-RU" sz="2000" dirty="0" smtClean="0"/>
              <a:t> о котором поговорим позже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84276" y="1899295"/>
            <a:ext cx="6487673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276" y="1394882"/>
            <a:ext cx="948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State </a:t>
            </a:r>
            <a:r>
              <a:rPr lang="ru-RU" sz="2000" dirty="0" smtClean="0"/>
              <a:t>имеет описание </a:t>
            </a:r>
            <a:r>
              <a:rPr lang="en-US" sz="2000" dirty="0" smtClean="0"/>
              <a:t>listview </a:t>
            </a:r>
            <a:r>
              <a:rPr lang="ru-RU" sz="2000" dirty="0" smtClean="0"/>
              <a:t>и в нем находятся </a:t>
            </a:r>
            <a:r>
              <a:rPr lang="en-US" sz="2000" dirty="0" smtClean="0"/>
              <a:t>getter’</a:t>
            </a:r>
            <a:r>
              <a:rPr lang="ru-RU" sz="2000" dirty="0" smtClean="0"/>
              <a:t>ы и </a:t>
            </a:r>
            <a:r>
              <a:rPr lang="en-US" sz="2000" dirty="0" smtClean="0"/>
              <a:t>setter’</a:t>
            </a:r>
            <a:r>
              <a:rPr lang="ru-RU" sz="2000" dirty="0" smtClean="0"/>
              <a:t>ы для переменных</a:t>
            </a:r>
            <a:endParaRPr lang="en-US" sz="2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4276" y="4453606"/>
            <a:ext cx="57980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Intent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prevIntent.getStringExtra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TwoActivity.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Integer.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en-US" sz="12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solidFill>
                  <a:srgbClr val="A9B7C6"/>
                </a:solidFill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276" y="3760384"/>
            <a:ext cx="1038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StateAboutDog</a:t>
            </a:r>
            <a:r>
              <a:rPr lang="en-US" dirty="0" smtClean="0"/>
              <a:t> </a:t>
            </a:r>
            <a:r>
              <a:rPr lang="ru-RU" dirty="0" smtClean="0"/>
              <a:t>подвязана к разметке, и передает туда значения с </a:t>
            </a:r>
            <a:r>
              <a:rPr lang="en-US" dirty="0" err="1" smtClean="0"/>
              <a:t>StateAdapter</a:t>
            </a:r>
            <a:r>
              <a:rPr lang="ru-RU" dirty="0" smtClean="0"/>
              <a:t>, также есть </a:t>
            </a:r>
            <a:r>
              <a:rPr lang="en-US" dirty="0" err="1" smtClean="0"/>
              <a:t>setValues</a:t>
            </a:r>
            <a:r>
              <a:rPr lang="ru-RU" dirty="0" smtClean="0"/>
              <a:t>, где есть инфа о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RecyclerView</a:t>
            </a:r>
            <a:r>
              <a:rPr lang="ru-RU" dirty="0" smtClean="0"/>
              <a:t>  </a:t>
            </a:r>
            <a:r>
              <a:rPr lang="ru-RU" sz="3600" dirty="0" smtClean="0">
                <a:solidFill>
                  <a:schemeClr val="bg1">
                    <a:lumMod val="50000"/>
                  </a:schemeClr>
                </a:solidFill>
              </a:rPr>
              <a:t>(для заполнения таблицы)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77976" t="32046" r="2559" b="36349"/>
          <a:stretch/>
        </p:blipFill>
        <p:spPr>
          <a:xfrm>
            <a:off x="5258316" y="1474739"/>
            <a:ext cx="4480768" cy="3069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542" y="1809108"/>
            <a:ext cx="3574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ClassForREcycler –</a:t>
            </a:r>
            <a:r>
              <a:rPr lang="ru-RU" sz="2400" dirty="0" smtClean="0"/>
              <a:t> для хранения </a:t>
            </a:r>
            <a:r>
              <a:rPr lang="en-US" sz="2400" dirty="0" smtClean="0"/>
              <a:t>getter’</a:t>
            </a:r>
            <a:r>
              <a:rPr lang="ru-RU" sz="2400" dirty="0" err="1" smtClean="0"/>
              <a:t>ов</a:t>
            </a:r>
            <a:r>
              <a:rPr lang="ru-RU" sz="2400" dirty="0" smtClean="0"/>
              <a:t> и объявления переменных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78543" y="3504319"/>
            <a:ext cx="3574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RecyclerAdapter</a:t>
            </a:r>
            <a:r>
              <a:rPr lang="en-US" sz="2400" dirty="0" smtClean="0"/>
              <a:t> –</a:t>
            </a:r>
            <a:r>
              <a:rPr lang="ru-RU" sz="2400" dirty="0" smtClean="0"/>
              <a:t> класс с использованием 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19107" t="40088" r="54464" b="44533"/>
          <a:stretch/>
        </p:blipFill>
        <p:spPr>
          <a:xfrm>
            <a:off x="678543" y="4771531"/>
            <a:ext cx="8359514" cy="18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3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533</Words>
  <Application>Microsoft Office PowerPoint</Application>
  <PresentationFormat>Широкоэкранный</PresentationFormat>
  <Paragraphs>81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JetBrains Mono</vt:lpstr>
      <vt:lpstr>Тема Office</vt:lpstr>
      <vt:lpstr>Презентация PowerPoint</vt:lpstr>
      <vt:lpstr>Суть проекта</vt:lpstr>
      <vt:lpstr>Скрины с приложения </vt:lpstr>
      <vt:lpstr>Презентация PowerPoint</vt:lpstr>
      <vt:lpstr>Классы </vt:lpstr>
      <vt:lpstr>SplashActivity</vt:lpstr>
      <vt:lpstr>Сам listview и переход на него соответственно </vt:lpstr>
      <vt:lpstr>State StateAdapter и StateAboutDog</vt:lpstr>
      <vt:lpstr>RecyclerView  (для заполнения таблицы)</vt:lpstr>
      <vt:lpstr>Table</vt:lpstr>
      <vt:lpstr>Разметки</vt:lpstr>
      <vt:lpstr>В общем и целом ( разметка )</vt:lpstr>
      <vt:lpstr>Drawable</vt:lpstr>
      <vt:lpstr>menu и bottom_navi</vt:lpstr>
      <vt:lpstr>custom…. ( красивая разметка )</vt:lpstr>
      <vt:lpstr>Icon (иконки или же Vector Asset)</vt:lpstr>
      <vt:lpstr>GitHub и приложение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Mr. Nefelim</dc:creator>
  <cp:lastModifiedBy>Mr. Nefelim</cp:lastModifiedBy>
  <cp:revision>66</cp:revision>
  <dcterms:created xsi:type="dcterms:W3CDTF">2022-05-09T07:29:21Z</dcterms:created>
  <dcterms:modified xsi:type="dcterms:W3CDTF">2022-05-28T07:46:17Z</dcterms:modified>
</cp:coreProperties>
</file>